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3" r:id="rId4"/>
    <p:sldId id="266" r:id="rId5"/>
    <p:sldId id="264" r:id="rId6"/>
    <p:sldId id="261" r:id="rId7"/>
    <p:sldId id="262" r:id="rId8"/>
    <p:sldId id="258" r:id="rId9"/>
    <p:sldId id="267" r:id="rId10"/>
    <p:sldId id="268" r:id="rId11"/>
    <p:sldId id="257" r:id="rId12"/>
    <p:sldId id="275" r:id="rId13"/>
    <p:sldId id="269" r:id="rId14"/>
    <p:sldId id="271" r:id="rId15"/>
    <p:sldId id="273" r:id="rId16"/>
    <p:sldId id="274" r:id="rId17"/>
    <p:sldId id="272" r:id="rId18"/>
    <p:sldId id="270" r:id="rId19"/>
    <p:sldId id="265" r:id="rId20"/>
    <p:sldId id="279" r:id="rId21"/>
    <p:sldId id="277" r:id="rId22"/>
    <p:sldId id="276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1A3BF5-845A-4AD1-93F5-831A316DCD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12FA4-4F8B-4A3E-AE5A-C9C24225D3E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44EDD-5A89-4EBF-98B3-EEE7EB9895BD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33869E-93E4-4910-B2BC-32762AAD1C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F4564E2-24A1-4FDC-A90E-B389685975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4096B-4168-49F1-810C-5010F75D798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34A6F-7281-4D73-B143-03B9299D3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7B9D9-E8A1-400E-A1B1-80564284960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idea was to create an IDE for a specific Language</a:t>
            </a:r>
          </a:p>
          <a:p>
            <a:r>
              <a:rPr lang="en-US" dirty="0"/>
              <a:t>How many people have taken IMGD2900 or 3900? Digital Game Design 1 or 2</a:t>
            </a:r>
          </a:p>
          <a:p>
            <a:r>
              <a:rPr lang="en-US" dirty="0"/>
              <a:t>What did you use, WebStorm?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F69F-CCA5-4776-997C-08717C4988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3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18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8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idea was to create an IDE for a specific Language</a:t>
            </a:r>
          </a:p>
          <a:p>
            <a:r>
              <a:rPr lang="en-US" dirty="0"/>
              <a:t>How many people have taken IMGD2900 or 3900? Digital Game Design 1 or 2</a:t>
            </a:r>
          </a:p>
          <a:p>
            <a:r>
              <a:rPr lang="en-US" dirty="0"/>
              <a:t>What did you use, WebStorm?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8F69F-CCA5-4776-997C-08717C4988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01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Downsides to </a:t>
            </a:r>
            <a:r>
              <a:rPr lang="en-US" dirty="0" err="1"/>
              <a:t>Webstomr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10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Needed to Have access to the V8 </a:t>
            </a:r>
            <a:r>
              <a:rPr lang="en-US" dirty="0" err="1"/>
              <a:t>Javascript</a:t>
            </a:r>
            <a:r>
              <a:rPr lang="en-US" dirty="0"/>
              <a:t> Interpreter running the page</a:t>
            </a:r>
            <a:br>
              <a:rPr lang="en-US" dirty="0"/>
            </a:br>
            <a:r>
              <a:rPr lang="en-US" dirty="0"/>
              <a:t>-Needed to have </a:t>
            </a:r>
            <a:r>
              <a:rPr lang="en-US" dirty="0" err="1"/>
              <a:t>knolwege</a:t>
            </a:r>
            <a:r>
              <a:rPr lang="en-US" dirty="0"/>
              <a:t> of the </a:t>
            </a:r>
            <a:r>
              <a:rPr lang="en-US" dirty="0" err="1"/>
              <a:t>Perlenspeil</a:t>
            </a:r>
            <a:r>
              <a:rPr lang="en-US" dirty="0"/>
              <a:t> Library Functions, for </a:t>
            </a:r>
            <a:r>
              <a:rPr lang="en-US" dirty="0" err="1"/>
              <a:t>Intellisence</a:t>
            </a:r>
            <a:r>
              <a:rPr lang="en-US" dirty="0"/>
              <a:t> reasons</a:t>
            </a:r>
            <a:br>
              <a:rPr lang="en-US" dirty="0"/>
            </a:br>
            <a:r>
              <a:rPr lang="en-US" dirty="0"/>
              <a:t>-Live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83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to Wonder what was out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7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Noticed similarities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5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Web Pages into Desktop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94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webpage can be represented as a native application, we could easily create a Perlenspiel Editor, all that was needed was a framework to dock webpages into different regions of the screen much like </a:t>
            </a:r>
            <a:r>
              <a:rPr lang="en-US" dirty="0" err="1"/>
              <a:t>VSCode</a:t>
            </a:r>
            <a:r>
              <a:rPr lang="en-US" dirty="0"/>
              <a:t> or Atom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83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can specify a grid size, then fill each cell with a specific piece of content, which would be its own webpage.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F7B9D9-E8A1-400E-A1B1-8056428496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3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11" Type="http://schemas.openxmlformats.org/officeDocument/2006/relationships/image" Target="../media/image18.wmf"/><Relationship Id="rId5" Type="http://schemas.openxmlformats.org/officeDocument/2006/relationships/image" Target="../media/image14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3.png"/><Relationship Id="rId9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7D0FD8-0D21-4F57-88B4-2AA84FFDB249}"/>
              </a:ext>
            </a:extLst>
          </p:cNvPr>
          <p:cNvSpPr txBox="1"/>
          <p:nvPr/>
        </p:nvSpPr>
        <p:spPr>
          <a:xfrm>
            <a:off x="697831" y="651301"/>
            <a:ext cx="1079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Electron Grid of Aligned Documents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8B533-365E-4EAB-A51E-25265FFB9A43}"/>
              </a:ext>
            </a:extLst>
          </p:cNvPr>
          <p:cNvSpPr txBox="1"/>
          <p:nvPr/>
        </p:nvSpPr>
        <p:spPr>
          <a:xfrm>
            <a:off x="2705096" y="1478016"/>
            <a:ext cx="678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based framework for creating native web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706A0-B91B-4861-AAF6-0D6BFB893566}"/>
              </a:ext>
            </a:extLst>
          </p:cNvPr>
          <p:cNvSpPr txBox="1"/>
          <p:nvPr/>
        </p:nvSpPr>
        <p:spPr>
          <a:xfrm>
            <a:off x="2402304" y="5841196"/>
            <a:ext cx="738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Advised by Professor Brian Moriarty | Developed by Bailey Sostek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5CB337-8F61-4030-BAB5-25D3FCE7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64" y="1660541"/>
            <a:ext cx="4367463" cy="43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5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7DF1A1-7156-444B-B8C4-77B344117BE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43355" y="521817"/>
          <a:ext cx="5705295" cy="344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r:id="rId7" imgW="7593480" imgH="4583880" progId="">
                  <p:embed/>
                </p:oleObj>
              </mc:Choice>
              <mc:Fallback>
                <p:oleObj r:id="rId7" imgW="7593480" imgH="4583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A7DF1A1-7156-444B-B8C4-77B34411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355" y="521817"/>
                        <a:ext cx="5705295" cy="344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00E995-670B-4906-ADAB-23F15450D1D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31909" y="505490"/>
          <a:ext cx="5638959" cy="347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r:id="rId9" imgW="13384080" imgH="8266320" progId="">
                  <p:embed/>
                </p:oleObj>
              </mc:Choice>
              <mc:Fallback>
                <p:oleObj r:id="rId9" imgW="13384080" imgH="82663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000E995-670B-4906-ADAB-23F15450D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31909" y="505490"/>
                        <a:ext cx="5638959" cy="3478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3460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421F47-33BE-4D62-A775-0A9D2D1FF98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99" y="972343"/>
            <a:ext cx="5324801" cy="5541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5C6FA-732D-4D42-AA28-70867FC3FFFD}"/>
              </a:ext>
            </a:extLst>
          </p:cNvPr>
          <p:cNvSpPr txBox="1"/>
          <p:nvPr/>
        </p:nvSpPr>
        <p:spPr>
          <a:xfrm>
            <a:off x="538143" y="46096"/>
            <a:ext cx="11453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Electron Grid of Aligned Documents</a:t>
            </a:r>
          </a:p>
        </p:txBody>
      </p:sp>
    </p:spTree>
    <p:extLst>
      <p:ext uri="{BB962C8B-B14F-4D97-AF65-F5344CB8AC3E}">
        <p14:creationId xmlns:p14="http://schemas.microsoft.com/office/powerpoint/2010/main" val="3499157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7DF1A1-7156-444B-B8C4-77B344117BE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43355" y="521817"/>
          <a:ext cx="5705295" cy="344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r:id="rId7" imgW="7593480" imgH="4583880" progId="">
                  <p:embed/>
                </p:oleObj>
              </mc:Choice>
              <mc:Fallback>
                <p:oleObj r:id="rId7" imgW="7593480" imgH="45838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A7DF1A1-7156-444B-B8C4-77B344117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355" y="521817"/>
                        <a:ext cx="5705295" cy="344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00E995-670B-4906-ADAB-23F15450D1D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31909" y="505490"/>
          <a:ext cx="5638959" cy="347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r:id="rId9" imgW="13384080" imgH="8266320" progId="">
                  <p:embed/>
                </p:oleObj>
              </mc:Choice>
              <mc:Fallback>
                <p:oleObj r:id="rId9" imgW="13384080" imgH="826632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000E995-670B-4906-ADAB-23F15450D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31909" y="505490"/>
                        <a:ext cx="5638959" cy="3478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9A28A9-D618-474D-9A26-5D662DC6219B}"/>
              </a:ext>
            </a:extLst>
          </p:cNvPr>
          <p:cNvSpPr txBox="1"/>
          <p:nvPr/>
        </p:nvSpPr>
        <p:spPr>
          <a:xfrm>
            <a:off x="3207781" y="4667242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Widgets</a:t>
            </a:r>
          </a:p>
        </p:txBody>
      </p:sp>
    </p:spTree>
    <p:extLst>
      <p:ext uri="{BB962C8B-B14F-4D97-AF65-F5344CB8AC3E}">
        <p14:creationId xmlns:p14="http://schemas.microsoft.com/office/powerpoint/2010/main" val="12871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Needed Widgets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C2DD3-3F6E-44C6-B3A4-9A240C79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69"/>
          <a:stretch/>
        </p:blipFill>
        <p:spPr>
          <a:xfrm>
            <a:off x="726271" y="918918"/>
            <a:ext cx="2300772" cy="4998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83574-8B7F-4D75-985F-B1D1990E1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86"/>
          <a:stretch/>
        </p:blipFill>
        <p:spPr>
          <a:xfrm>
            <a:off x="4944659" y="929848"/>
            <a:ext cx="2302679" cy="4987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3C223-DD83-40EB-B96D-FDC0FD4AC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955" y="830997"/>
            <a:ext cx="2300775" cy="49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7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Editor Widget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D77507-4F72-4404-992D-4B35A8C69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r="31562"/>
          <a:stretch/>
        </p:blipFill>
        <p:spPr>
          <a:xfrm>
            <a:off x="3575592" y="830997"/>
            <a:ext cx="5040814" cy="589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85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File Tree Widget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98A05-1A8B-4175-B296-3CA87F2E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997"/>
            <a:ext cx="12192000" cy="65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6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CF5EA7-A2F5-4B2B-9D90-F417CAF346C8}"/>
              </a:ext>
            </a:extLst>
          </p:cNvPr>
          <p:cNvSpPr txBox="1"/>
          <p:nvPr/>
        </p:nvSpPr>
        <p:spPr>
          <a:xfrm>
            <a:off x="3174196" y="0"/>
            <a:ext cx="5843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Web Page Widget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99C82-B95F-465E-8C49-CBD1F881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50" y="830997"/>
            <a:ext cx="5389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7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8B0C7-ED4D-4340-8DFE-93CE6072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1BD812-7620-476B-95FA-A5439178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C1A37-45FC-47D0-A3A0-E33E66B1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9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[Logo]">
            <a:extLst>
              <a:ext uri="{FF2B5EF4-FFF2-40B4-BE49-F238E27FC236}">
                <a16:creationId xmlns:a16="http://schemas.microsoft.com/office/drawing/2014/main" id="{612FB15A-EDF3-458D-AD3F-AAA64AA4D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221" y="2762248"/>
            <a:ext cx="1524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97F5C3-C5FF-4492-B24B-FB23F308D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171" y="1550192"/>
            <a:ext cx="4080123" cy="3757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F05A9-BCAA-47F0-B062-EF3EE46A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06" y="1550193"/>
            <a:ext cx="3744565" cy="37576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7CB61-D326-4B5F-897D-2F6816762AF6}"/>
              </a:ext>
            </a:extLst>
          </p:cNvPr>
          <p:cNvSpPr txBox="1"/>
          <p:nvPr/>
        </p:nvSpPr>
        <p:spPr>
          <a:xfrm>
            <a:off x="2184006" y="1180860"/>
            <a:ext cx="69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3D089-1926-43DB-ABDB-45AB91A915AE}"/>
              </a:ext>
            </a:extLst>
          </p:cNvPr>
          <p:cNvSpPr txBox="1"/>
          <p:nvPr/>
        </p:nvSpPr>
        <p:spPr>
          <a:xfrm>
            <a:off x="9146250" y="1180860"/>
            <a:ext cx="69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3900</a:t>
            </a:r>
          </a:p>
        </p:txBody>
      </p:sp>
    </p:spTree>
    <p:extLst>
      <p:ext uri="{BB962C8B-B14F-4D97-AF65-F5344CB8AC3E}">
        <p14:creationId xmlns:p14="http://schemas.microsoft.com/office/powerpoint/2010/main" val="191000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6366-80AB-49FE-ADBB-CAB870AE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863B-8B71-4A03-810D-1D5BE9A28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11EB9-915B-4D6B-9BB2-4DE3D8304D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742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12F798-A889-459F-B798-35893A0D3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669"/>
          <a:stretch/>
        </p:blipFill>
        <p:spPr>
          <a:xfrm>
            <a:off x="226228" y="924384"/>
            <a:ext cx="1956614" cy="4998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B8924-7881-4DF9-BB69-278A178E92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86"/>
          <a:stretch/>
        </p:blipFill>
        <p:spPr>
          <a:xfrm>
            <a:off x="2181996" y="935314"/>
            <a:ext cx="1958236" cy="4987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4AACF-EF2D-4285-9537-E09307B5B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383" y="935314"/>
            <a:ext cx="1956617" cy="4991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3410C-6922-4906-AD65-5C2146952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35314"/>
            <a:ext cx="2001992" cy="4987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CB11DA-4C1D-4495-A9A0-E0BC9A862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992" y="916084"/>
            <a:ext cx="1956613" cy="5006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D32AE-8014-4BF0-8711-A60E17D6F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3760" y="952961"/>
            <a:ext cx="1969927" cy="497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4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077E496-74CE-4672-BCFD-0ACA8DD84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74974"/>
              </p:ext>
            </p:extLst>
          </p:nvPr>
        </p:nvGraphicFramePr>
        <p:xfrm>
          <a:off x="0" y="0"/>
          <a:ext cx="5328162" cy="689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Acrobat Document" r:id="rId3" imgW="5829120" imgH="7543680" progId="Acrobat.Document.DC">
                  <p:embed/>
                </p:oleObj>
              </mc:Choice>
              <mc:Fallback>
                <p:oleObj name="Acrobat Document" r:id="rId3" imgW="5829120" imgH="75436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5328162" cy="689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6" name="Picture 2" descr="Image result for github logo">
            <a:extLst>
              <a:ext uri="{FF2B5EF4-FFF2-40B4-BE49-F238E27FC236}">
                <a16:creationId xmlns:a16="http://schemas.microsoft.com/office/drawing/2014/main" id="{54B2ECC4-1AFD-444E-B768-8B6DA772E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0"/>
            <a:ext cx="68961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0352A8-6871-452B-8578-9440DE051ED5}"/>
              </a:ext>
            </a:extLst>
          </p:cNvPr>
          <p:cNvSpPr/>
          <p:nvPr/>
        </p:nvSpPr>
        <p:spPr>
          <a:xfrm>
            <a:off x="5525060" y="6249769"/>
            <a:ext cx="64700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github.com/bhsostek/EGAD</a:t>
            </a:r>
          </a:p>
        </p:txBody>
      </p:sp>
    </p:spTree>
    <p:extLst>
      <p:ext uri="{BB962C8B-B14F-4D97-AF65-F5344CB8AC3E}">
        <p14:creationId xmlns:p14="http://schemas.microsoft.com/office/powerpoint/2010/main" val="92762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17D7E-EF7A-47E4-BEFD-EDDF7445FB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92922"/>
            <a:ext cx="5943600" cy="3272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807DD-76FF-45BC-8872-B863D6FCF5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43600" y="1792922"/>
            <a:ext cx="6248400" cy="327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94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D1AFD7-0A62-4BF3-956F-9EE520C77BAB}"/>
              </a:ext>
            </a:extLst>
          </p:cNvPr>
          <p:cNvSpPr/>
          <p:nvPr/>
        </p:nvSpPr>
        <p:spPr>
          <a:xfrm>
            <a:off x="2948343" y="2644170"/>
            <a:ext cx="62953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0386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BC78B7-6256-4D5C-A03D-FD60EEFA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08" y="0"/>
            <a:ext cx="10437583" cy="6858000"/>
          </a:xfrm>
          <a:prstGeom prst="rect">
            <a:avLst/>
          </a:prstGeom>
        </p:spPr>
      </p:pic>
      <p:pic>
        <p:nvPicPr>
          <p:cNvPr id="7" name="Picture 4" descr="[Logo]">
            <a:extLst>
              <a:ext uri="{FF2B5EF4-FFF2-40B4-BE49-F238E27FC236}">
                <a16:creationId xmlns:a16="http://schemas.microsoft.com/office/drawing/2014/main" id="{736A7E5C-A2B6-4F1D-BBEA-CE76407F8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608" y="704850"/>
            <a:ext cx="1524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1DCDA-3A2C-4A31-A474-655F36CBF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4528457"/>
            <a:ext cx="1785257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20D3E7-8C1A-4EA2-93D2-AF26AF8225FA}"/>
              </a:ext>
            </a:extLst>
          </p:cNvPr>
          <p:cNvSpPr txBox="1"/>
          <p:nvPr/>
        </p:nvSpPr>
        <p:spPr>
          <a:xfrm>
            <a:off x="166687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044EE-D23B-4544-B81C-6011755ACB06}"/>
              </a:ext>
            </a:extLst>
          </p:cNvPr>
          <p:cNvSpPr txBox="1"/>
          <p:nvPr/>
        </p:nvSpPr>
        <p:spPr>
          <a:xfrm>
            <a:off x="546544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4AEF5-F655-48AB-97ED-AC61E86EC803}"/>
              </a:ext>
            </a:extLst>
          </p:cNvPr>
          <p:cNvSpPr txBox="1"/>
          <p:nvPr/>
        </p:nvSpPr>
        <p:spPr>
          <a:xfrm>
            <a:off x="9264016" y="255270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1D06E-8322-46E4-9146-200AB9949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6" y="1086266"/>
            <a:ext cx="3366129" cy="4752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24B89B-34BE-4F88-91F4-C03F319D7A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61"/>
          <a:stretch/>
        </p:blipFill>
        <p:spPr>
          <a:xfrm>
            <a:off x="3689033" y="1082248"/>
            <a:ext cx="4067175" cy="4752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209CE-9482-41D8-B75B-933F127D1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126" y="1082248"/>
            <a:ext cx="4112888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F4617-B5A2-41DB-9218-158D09119B66}"/>
              </a:ext>
            </a:extLst>
          </p:cNvPr>
          <p:cNvSpPr txBox="1"/>
          <p:nvPr/>
        </p:nvSpPr>
        <p:spPr>
          <a:xfrm>
            <a:off x="166687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1E136-062E-4062-ABFD-1942167A1A86}"/>
              </a:ext>
            </a:extLst>
          </p:cNvPr>
          <p:cNvSpPr txBox="1"/>
          <p:nvPr/>
        </p:nvSpPr>
        <p:spPr>
          <a:xfrm>
            <a:off x="5465446" y="255269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F198A-AC47-4615-8E0C-35B08F08C342}"/>
              </a:ext>
            </a:extLst>
          </p:cNvPr>
          <p:cNvSpPr txBox="1"/>
          <p:nvPr/>
        </p:nvSpPr>
        <p:spPr>
          <a:xfrm>
            <a:off x="9264016" y="255270"/>
            <a:ext cx="51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2BD08-B423-4F55-BFC2-D8A2C073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102" y="1201223"/>
            <a:ext cx="3540177" cy="540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6AADA-8EAE-4076-9305-E7972907B3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813"/>
          <a:stretch/>
        </p:blipFill>
        <p:spPr>
          <a:xfrm>
            <a:off x="4693921" y="1201224"/>
            <a:ext cx="2057400" cy="5401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42477-D9E1-459A-926C-EA02930B9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011" y="1201224"/>
            <a:ext cx="4080123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91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F8CCC-0D80-4EC5-94D7-646A1BDF39F8}"/>
              </a:ext>
            </a:extLst>
          </p:cNvPr>
          <p:cNvSpPr txBox="1"/>
          <p:nvPr/>
        </p:nvSpPr>
        <p:spPr>
          <a:xfrm>
            <a:off x="976293" y="5784472"/>
            <a:ext cx="4429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Open 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2D34F-3FD2-4C32-93D8-A72BEBDF317F}"/>
              </a:ext>
            </a:extLst>
          </p:cNvPr>
          <p:cNvSpPr txBox="1"/>
          <p:nvPr/>
        </p:nvSpPr>
        <p:spPr>
          <a:xfrm>
            <a:off x="6708487" y="5815843"/>
            <a:ext cx="5301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Easily Extendable</a:t>
            </a:r>
          </a:p>
        </p:txBody>
      </p:sp>
    </p:spTree>
    <p:extLst>
      <p:ext uri="{BB962C8B-B14F-4D97-AF65-F5344CB8AC3E}">
        <p14:creationId xmlns:p14="http://schemas.microsoft.com/office/powerpoint/2010/main" val="413138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BF00FB-547E-48D9-BB52-1AD355CA6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55" y="521816"/>
            <a:ext cx="5695000" cy="3443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DDC3B-38D6-44D7-B72B-8C225CD5A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55" y="396718"/>
            <a:ext cx="5971930" cy="3824523"/>
          </a:xfrm>
          <a:prstGeom prst="rect">
            <a:avLst/>
          </a:prstGeom>
        </p:spPr>
      </p:pic>
      <p:pic>
        <p:nvPicPr>
          <p:cNvPr id="2050" name="Picture 2" descr="Image result for github atom icon">
            <a:extLst>
              <a:ext uri="{FF2B5EF4-FFF2-40B4-BE49-F238E27FC236}">
                <a16:creationId xmlns:a16="http://schemas.microsoft.com/office/drawing/2014/main" id="{1C727EED-7D2B-4411-A81B-F5BA82DB4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5" y="4221241"/>
            <a:ext cx="172300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scode logo">
            <a:extLst>
              <a:ext uri="{FF2B5EF4-FFF2-40B4-BE49-F238E27FC236}">
                <a16:creationId xmlns:a16="http://schemas.microsoft.com/office/drawing/2014/main" id="{25678A81-EFF0-4C54-A10E-A53C0576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15" y="4239899"/>
            <a:ext cx="1728840" cy="17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A7DF1A1-7156-444B-B8C4-77B344117B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776232"/>
              </p:ext>
            </p:extLst>
          </p:nvPr>
        </p:nvGraphicFramePr>
        <p:xfrm>
          <a:off x="343355" y="521817"/>
          <a:ext cx="5705295" cy="344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r:id="rId8" imgW="7593480" imgH="4583880" progId="">
                  <p:embed/>
                </p:oleObj>
              </mc:Choice>
              <mc:Fallback>
                <p:oleObj r:id="rId8" imgW="7593480" imgH="4583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3355" y="521817"/>
                        <a:ext cx="5705295" cy="344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000E995-670B-4906-ADAB-23F15450D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404992"/>
              </p:ext>
            </p:extLst>
          </p:nvPr>
        </p:nvGraphicFramePr>
        <p:xfrm>
          <a:off x="6231909" y="505490"/>
          <a:ext cx="5638959" cy="347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r:id="rId10" imgW="13384080" imgH="8266320" progId="">
                  <p:embed/>
                </p:oleObj>
              </mc:Choice>
              <mc:Fallback>
                <p:oleObj r:id="rId10" imgW="13384080" imgH="8266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31909" y="505490"/>
                        <a:ext cx="5638959" cy="3478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880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9690E8CD-BFA8-49C9-95BD-EA4CA120C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5383909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B5A2AB-DF30-49B1-83A8-2503CBE09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44" y="2065862"/>
            <a:ext cx="4416155" cy="2704895"/>
          </a:xfrm>
          <a:prstGeom prst="rect">
            <a:avLst/>
          </a:prstGeom>
        </p:spPr>
      </p:pic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E3925F30-DC1E-4FB8-B39E-30B926358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8243" y="620720"/>
            <a:ext cx="5383909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0CABF1-56AF-4B02-B90E-41F99D3C1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2120" y="3080339"/>
            <a:ext cx="4416155" cy="675942"/>
          </a:xfrm>
          <a:prstGeom prst="rect">
            <a:avLst/>
          </a:prstGeom>
        </p:spPr>
      </p:pic>
      <p:sp>
        <p:nvSpPr>
          <p:cNvPr id="6" name="AutoShape 6" descr="Image result for electron js">
            <a:extLst>
              <a:ext uri="{FF2B5EF4-FFF2-40B4-BE49-F238E27FC236}">
                <a16:creationId xmlns:a16="http://schemas.microsoft.com/office/drawing/2014/main" id="{BA5B8FD7-403A-44DE-8D21-CC94178D01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48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494C09-29BF-4D8B-8B1D-68179BB3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75" y="0"/>
            <a:ext cx="538909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D3505-2F4D-4549-AEF5-49F61BAD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86325" cy="689949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D371ED3-6EC1-49A3-B431-8E5D94400E9E}"/>
              </a:ext>
            </a:extLst>
          </p:cNvPr>
          <p:cNvSpPr/>
          <p:nvPr/>
        </p:nvSpPr>
        <p:spPr>
          <a:xfrm>
            <a:off x="5191124" y="3087795"/>
            <a:ext cx="1800225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A354115-527B-4732-AC93-2099CED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3373" y="1280114"/>
            <a:ext cx="2213700" cy="3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4250</TotalTime>
  <Words>231</Words>
  <Application>Microsoft Office PowerPoint</Application>
  <PresentationFormat>Widescreen</PresentationFormat>
  <Paragraphs>45</Paragraphs>
  <Slides>24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Mesh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Sostek, Bailey Hayward</dc:creator>
  <cp:lastModifiedBy>Sostek, Bailey Hayward</cp:lastModifiedBy>
  <cp:revision>41</cp:revision>
  <dcterms:created xsi:type="dcterms:W3CDTF">2019-04-13T23:39:58Z</dcterms:created>
  <dcterms:modified xsi:type="dcterms:W3CDTF">2019-04-18T17:55:13Z</dcterms:modified>
</cp:coreProperties>
</file>